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50" d="100"/>
          <a:sy n="50" d="100"/>
        </p:scale>
        <p:origin x="3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9852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243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te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01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093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731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71511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43613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8962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75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2736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4185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0570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57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8324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102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300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DEBA9-7DA7-4780-B81E-6F7CC176A0F6}" type="datetimeFigureOut">
              <a:rPr lang="et-EE" smtClean="0"/>
              <a:t>03.11.2018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510F65-F4FC-4E31-BB26-CC95463931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9749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1E88D8C-6971-4078-BC1B-67DCC1F6D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r>
              <a:rPr lang="et-EE"/>
              <a:t>MTÜ Valgma Külaseltsi </a:t>
            </a:r>
            <a:br>
              <a:rPr lang="et-EE"/>
            </a:br>
            <a:r>
              <a:rPr lang="et-EE"/>
              <a:t>ÜLDKOOSOLEK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76A0963-D01D-4FF6-9116-28B213601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1120" y="2876315"/>
            <a:ext cx="3602567" cy="1096899"/>
          </a:xfrm>
        </p:spPr>
        <p:txBody>
          <a:bodyPr anchor="ctr">
            <a:normAutofit/>
          </a:bodyPr>
          <a:lstStyle/>
          <a:p>
            <a:pPr algn="l"/>
            <a:r>
              <a:rPr lang="et-EE">
                <a:solidFill>
                  <a:srgbClr val="FFFFFF"/>
                </a:solidFill>
              </a:rPr>
              <a:t>15.02.2018</a:t>
            </a:r>
          </a:p>
        </p:txBody>
      </p:sp>
    </p:spTree>
    <p:extLst>
      <p:ext uri="{BB962C8B-B14F-4D97-AF65-F5344CB8AC3E}">
        <p14:creationId xmlns:p14="http://schemas.microsoft.com/office/powerpoint/2010/main" val="31322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794E674-4A7D-464D-A6DD-D36050B16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Muud küsimused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4D48EAD-0617-4554-B8F7-7BB14240F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5955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1A43AF0-BE8A-48CC-92C8-31E748F7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4457F214-F4AD-4C97-9676-EB4B67284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44" y="811946"/>
            <a:ext cx="4040978" cy="5835174"/>
          </a:xfrm>
        </p:spPr>
      </p:pic>
    </p:spTree>
    <p:extLst>
      <p:ext uri="{BB962C8B-B14F-4D97-AF65-F5344CB8AC3E}">
        <p14:creationId xmlns:p14="http://schemas.microsoft.com/office/powerpoint/2010/main" val="119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Pealkiri 5">
            <a:extLst>
              <a:ext uri="{FF2B5EF4-FFF2-40B4-BE49-F238E27FC236}">
                <a16:creationId xmlns:a16="http://schemas.microsoft.com/office/drawing/2014/main" id="{CFB58163-C8ED-4819-B5E0-1B07A58A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300" dirty="0" err="1"/>
              <a:t>Suur</a:t>
            </a:r>
            <a:r>
              <a:rPr lang="en-US" sz="2300" dirty="0"/>
              <a:t> </a:t>
            </a:r>
            <a:r>
              <a:rPr lang="en-US" sz="2300" dirty="0" err="1"/>
              <a:t>tänu</a:t>
            </a:r>
            <a:r>
              <a:rPr lang="en-US" sz="2300" dirty="0"/>
              <a:t>, </a:t>
            </a:r>
            <a:r>
              <a:rPr lang="en-US" sz="2300" dirty="0" err="1"/>
              <a:t>Peeter</a:t>
            </a:r>
            <a:r>
              <a:rPr lang="en-US" sz="2300" dirty="0"/>
              <a:t>, Toomas, Margo, Kalev, </a:t>
            </a:r>
            <a:r>
              <a:rPr lang="en-US" sz="2300" dirty="0" err="1"/>
              <a:t>Jaanus</a:t>
            </a:r>
            <a:r>
              <a:rPr lang="en-US" sz="2300" dirty="0"/>
              <a:t>, Janek</a:t>
            </a:r>
            <a:r>
              <a:rPr lang="et-EE" sz="2300" dirty="0"/>
              <a:t>!</a:t>
            </a:r>
            <a:br>
              <a:rPr lang="et-EE" sz="2300" dirty="0"/>
            </a:br>
            <a:br>
              <a:rPr lang="en-US" sz="2300" dirty="0"/>
            </a:br>
            <a:r>
              <a:rPr lang="en-US" sz="2300" dirty="0" err="1"/>
              <a:t>Valgma</a:t>
            </a:r>
            <a:r>
              <a:rPr lang="en-US" sz="2300" dirty="0"/>
              <a:t> </a:t>
            </a:r>
            <a:r>
              <a:rPr lang="en-US" sz="2300" dirty="0" err="1"/>
              <a:t>külaplatsi</a:t>
            </a:r>
            <a:r>
              <a:rPr lang="en-US" sz="2300" dirty="0"/>
              <a:t> </a:t>
            </a:r>
            <a:r>
              <a:rPr lang="en-US" sz="2300" dirty="0" err="1"/>
              <a:t>katusealuse</a:t>
            </a:r>
            <a:r>
              <a:rPr lang="en-US" sz="2300" dirty="0"/>
              <a:t> </a:t>
            </a:r>
            <a:r>
              <a:rPr lang="et-EE" sz="2300" dirty="0" err="1"/>
              <a:t>välis</a:t>
            </a:r>
            <a:r>
              <a:rPr lang="en-US" sz="2300" dirty="0" err="1"/>
              <a:t>voodri</a:t>
            </a:r>
            <a:r>
              <a:rPr lang="en-US" sz="2300" dirty="0"/>
              <a:t> </a:t>
            </a:r>
            <a:r>
              <a:rPr lang="en-US" sz="2300" dirty="0" err="1"/>
              <a:t>paigaldus</a:t>
            </a:r>
            <a:r>
              <a:rPr lang="en-US" sz="2300" dirty="0"/>
              <a:t> 3. no</a:t>
            </a:r>
            <a:r>
              <a:rPr lang="et-EE" sz="2300" dirty="0"/>
              <a:t>v</a:t>
            </a:r>
            <a:r>
              <a:rPr lang="en-US" sz="2300" dirty="0"/>
              <a:t>, 2018</a:t>
            </a:r>
            <a:r>
              <a:rPr lang="et-EE" sz="2300" dirty="0"/>
              <a:t>.</a:t>
            </a:r>
            <a:endParaRPr lang="en-US" sz="2300" dirty="0"/>
          </a:p>
        </p:txBody>
      </p:sp>
      <p:pic>
        <p:nvPicPr>
          <p:cNvPr id="11" name="Sisu kohatäide 10" descr="Pilt, millel on kujutatud hoone, väljas&#10;&#10;Kirjeldus on genereeritud automaatselt ja see peaks olema väga täpne">
            <a:extLst>
              <a:ext uri="{FF2B5EF4-FFF2-40B4-BE49-F238E27FC236}">
                <a16:creationId xmlns:a16="http://schemas.microsoft.com/office/drawing/2014/main" id="{E3ED9878-A121-45CF-BAD7-C0BB62EE9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2" r="21118" b="2"/>
          <a:stretch/>
        </p:blipFill>
        <p:spPr>
          <a:xfrm rot="5400000">
            <a:off x="1776477" y="-11185"/>
            <a:ext cx="3302903" cy="4883927"/>
          </a:xfrm>
          <a:prstGeom prst="rect">
            <a:avLst/>
          </a:prstGeom>
        </p:spPr>
      </p:pic>
      <p:pic>
        <p:nvPicPr>
          <p:cNvPr id="13" name="Sisu kohatäide 12" descr="Pilt, millel on kujutatud hoone, väljas&#10;&#10;Kirjeldus on genereeritud automaatselt ja see peaks olema täpne">
            <a:extLst>
              <a:ext uri="{FF2B5EF4-FFF2-40B4-BE49-F238E27FC236}">
                <a16:creationId xmlns:a16="http://schemas.microsoft.com/office/drawing/2014/main" id="{6BF6E3BB-77FF-448D-82B9-698B7A8F38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r="28786" b="2"/>
          <a:stretch/>
        </p:blipFill>
        <p:spPr>
          <a:xfrm rot="5400000">
            <a:off x="6611445" y="842508"/>
            <a:ext cx="2148571" cy="31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1E0AD61-3C90-4671-9805-6BCEB376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Päevakord: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5FCD546-FE1B-41A4-8D3A-F978AFE14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2018. aasta projektide ülevaade</a:t>
            </a:r>
          </a:p>
          <a:p>
            <a:r>
              <a:rPr lang="et-EE" dirty="0"/>
              <a:t>2019. a tegevuskava</a:t>
            </a:r>
          </a:p>
          <a:p>
            <a:r>
              <a:rPr lang="et-EE" dirty="0"/>
              <a:t>Valgma ridakülapäevad 2019</a:t>
            </a:r>
          </a:p>
          <a:p>
            <a:r>
              <a:rPr lang="et-EE" dirty="0"/>
              <a:t>Muud küsimused</a:t>
            </a:r>
          </a:p>
        </p:txBody>
      </p:sp>
    </p:spTree>
    <p:extLst>
      <p:ext uri="{BB962C8B-B14F-4D97-AF65-F5344CB8AC3E}">
        <p14:creationId xmlns:p14="http://schemas.microsoft.com/office/powerpoint/2010/main" val="323252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459DBBE-7270-489F-8379-86125082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2018. aasta projektide ülevaade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44ADB0D-1C5A-4D5D-973E-9ACA004B7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Valgma külaplatsi arendus</a:t>
            </a:r>
          </a:p>
          <a:p>
            <a:endParaRPr lang="et-E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ECDFE4D-0288-4FB6-A586-8219FC2D7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721553"/>
              </p:ext>
            </p:extLst>
          </p:nvPr>
        </p:nvGraphicFramePr>
        <p:xfrm>
          <a:off x="911668" y="2687320"/>
          <a:ext cx="8128000" cy="267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83032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100725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895242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84739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dirty="0">
                          <a:effectLst/>
                        </a:rPr>
                        <a:t>Kogusumma</a:t>
                      </a:r>
                    </a:p>
                  </a:txBody>
                  <a:tcPr marL="76200" marR="7620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>
                          <a:effectLst/>
                        </a:rPr>
                        <a:t>Toetuse summa</a:t>
                      </a:r>
                    </a:p>
                  </a:txBody>
                  <a:tcPr marL="76200" marR="7620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dirty="0">
                          <a:effectLst/>
                        </a:rPr>
                        <a:t>Taotleja omaosalus</a:t>
                      </a:r>
                    </a:p>
                  </a:txBody>
                  <a:tcPr marL="76200" marR="76200" marT="47625" marB="47625"/>
                </a:tc>
                <a:extLst>
                  <a:ext uri="{0D108BD9-81ED-4DB2-BD59-A6C34878D82A}">
                    <a16:rowId xmlns:a16="http://schemas.microsoft.com/office/drawing/2014/main" val="219997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err="1"/>
                        <a:t>Geoalus</a:t>
                      </a:r>
                      <a:r>
                        <a:rPr lang="et-EE" dirty="0"/>
                        <a:t> ja 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800" b="1" i="0" kern="1200" cap="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  <a:r>
                        <a:rPr lang="et-EE" sz="1800" kern="1200" cap="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cap="all" dirty="0">
                          <a:effectLst/>
                        </a:rPr>
                        <a:t>667,98</a:t>
                      </a:r>
                    </a:p>
                  </a:txBody>
                  <a:tcPr marL="76200" marR="76200" marT="142875" marB="47625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cap="all" dirty="0">
                          <a:effectLst/>
                        </a:rPr>
                        <a:t>412,02</a:t>
                      </a:r>
                    </a:p>
                  </a:txBody>
                  <a:tcPr marL="76200" marR="76200" marT="142875" marB="47625"/>
                </a:tc>
                <a:extLst>
                  <a:ext uri="{0D108BD9-81ED-4DB2-BD59-A6C34878D82A}">
                    <a16:rowId xmlns:a16="http://schemas.microsoft.com/office/drawing/2014/main" val="428421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Mänguväljak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cap="all" dirty="0">
                          <a:effectLst/>
                        </a:rPr>
                        <a:t>4 996,80</a:t>
                      </a:r>
                    </a:p>
                  </a:txBody>
                  <a:tcPr marL="76200" marR="76200" marT="142875" marB="47625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cap="all">
                          <a:effectLst/>
                        </a:rPr>
                        <a:t>3 090,53</a:t>
                      </a:r>
                    </a:p>
                  </a:txBody>
                  <a:tcPr marL="76200" marR="76200" marT="142875" marB="47625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cap="all" dirty="0">
                          <a:effectLst/>
                        </a:rPr>
                        <a:t>1 906,27</a:t>
                      </a:r>
                    </a:p>
                  </a:txBody>
                  <a:tcPr marL="76200" marR="76200" marT="142875" marB="47625"/>
                </a:tc>
                <a:extLst>
                  <a:ext uri="{0D108BD9-81ED-4DB2-BD59-A6C34878D82A}">
                    <a16:rowId xmlns:a16="http://schemas.microsoft.com/office/drawing/2014/main" val="139017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Katusealune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cap="all" dirty="0">
                          <a:effectLst/>
                        </a:rPr>
                        <a:t>16 799,00</a:t>
                      </a:r>
                    </a:p>
                  </a:txBody>
                  <a:tcPr marL="76200" marR="76200" marT="142875" marB="47625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cap="all">
                          <a:effectLst/>
                        </a:rPr>
                        <a:t>10 390,18</a:t>
                      </a:r>
                    </a:p>
                  </a:txBody>
                  <a:tcPr marL="76200" marR="76200" marT="142875" marB="47625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cap="all" dirty="0">
                          <a:effectLst/>
                        </a:rPr>
                        <a:t>6 408,82</a:t>
                      </a:r>
                    </a:p>
                  </a:txBody>
                  <a:tcPr marL="76200" marR="76200" marT="142875" marB="47625"/>
                </a:tc>
                <a:extLst>
                  <a:ext uri="{0D108BD9-81ED-4DB2-BD59-A6C34878D82A}">
                    <a16:rowId xmlns:a16="http://schemas.microsoft.com/office/drawing/2014/main" val="505649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b="1" dirty="0"/>
                        <a:t>Kokku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b="1" cap="all" dirty="0">
                          <a:effectLst/>
                        </a:rPr>
                        <a:t>22 875,80</a:t>
                      </a:r>
                    </a:p>
                  </a:txBody>
                  <a:tcPr marL="76200" marR="76200" marT="142875" marB="47625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b="1" cap="all">
                          <a:effectLst/>
                        </a:rPr>
                        <a:t>14 148,69</a:t>
                      </a:r>
                    </a:p>
                  </a:txBody>
                  <a:tcPr marL="76200" marR="76200" marT="142875" marB="47625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b="1" cap="all" dirty="0">
                          <a:effectLst/>
                        </a:rPr>
                        <a:t>8 727,11</a:t>
                      </a:r>
                    </a:p>
                  </a:txBody>
                  <a:tcPr marL="76200" marR="76200" marT="142875" marB="47625"/>
                </a:tc>
                <a:extLst>
                  <a:ext uri="{0D108BD9-81ED-4DB2-BD59-A6C34878D82A}">
                    <a16:rowId xmlns:a16="http://schemas.microsoft.com/office/drawing/2014/main" val="1738940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05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2295474-A2D0-4929-BA54-27FA8A78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2018. aasta projektide ülevaade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0A6BF13-FC8D-40EC-8E7B-F79162B47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10 000 MKM toetuse kasutus:</a:t>
            </a:r>
          </a:p>
          <a:p>
            <a:pPr lvl="1"/>
            <a:r>
              <a:rPr lang="et-EE" dirty="0"/>
              <a:t>PRIA omaosalus 8 727,11</a:t>
            </a:r>
          </a:p>
          <a:p>
            <a:pPr lvl="1"/>
            <a:r>
              <a:rPr lang="et-EE" dirty="0"/>
              <a:t>Voodrilaud 792,65</a:t>
            </a:r>
          </a:p>
          <a:p>
            <a:pPr lvl="1"/>
            <a:r>
              <a:rPr lang="et-EE" u="sng" dirty="0"/>
              <a:t>Veel järgi 480,24</a:t>
            </a:r>
          </a:p>
          <a:p>
            <a:pPr lvl="1"/>
            <a:endParaRPr lang="et-EE" u="sng" dirty="0"/>
          </a:p>
          <a:p>
            <a:pPr lvl="1"/>
            <a:r>
              <a:rPr lang="et-EE" dirty="0"/>
              <a:t>Kas osta ka siseseina voodrilaud?</a:t>
            </a:r>
          </a:p>
          <a:p>
            <a:pPr lvl="1"/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7056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16F76BA-7979-4B27-AACB-1AB42DB0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2018. aasta projektide ülevaade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AF3BE14-A20A-4F0B-A381-668D82ADB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Valgma ridakülapäevade tulud</a:t>
            </a:r>
          </a:p>
          <a:p>
            <a:pPr lvl="1"/>
            <a:r>
              <a:rPr lang="et-EE" dirty="0"/>
              <a:t>Kokku külastas külapäevi 432 inimest</a:t>
            </a:r>
          </a:p>
          <a:p>
            <a:pPr lvl="1"/>
            <a:r>
              <a:rPr lang="et-EE" dirty="0"/>
              <a:t>13.07 tantsupeo piletimüük 270 </a:t>
            </a:r>
            <a:r>
              <a:rPr lang="et-EE" dirty="0" err="1"/>
              <a:t>eur</a:t>
            </a:r>
            <a:endParaRPr lang="et-EE" dirty="0"/>
          </a:p>
          <a:p>
            <a:pPr lvl="1"/>
            <a:r>
              <a:rPr lang="et-EE" dirty="0"/>
              <a:t>14.07 tantsupeo piletimüük 225 </a:t>
            </a:r>
            <a:r>
              <a:rPr lang="et-EE" dirty="0" err="1"/>
              <a:t>eur</a:t>
            </a:r>
            <a:endParaRPr lang="et-EE" dirty="0"/>
          </a:p>
          <a:p>
            <a:r>
              <a:rPr lang="et-EE" dirty="0"/>
              <a:t>Valgma ridakülapäevade kulud</a:t>
            </a:r>
          </a:p>
          <a:p>
            <a:endParaRPr lang="et-E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3F251F4-AE7C-4916-AB7E-DAAAC9929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941895"/>
              </p:ext>
            </p:extLst>
          </p:nvPr>
        </p:nvGraphicFramePr>
        <p:xfrm>
          <a:off x="1192696" y="4013678"/>
          <a:ext cx="4744278" cy="2234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7355">
                  <a:extLst>
                    <a:ext uri="{9D8B030D-6E8A-4147-A177-3AD203B41FA5}">
                      <a16:colId xmlns:a16="http://schemas.microsoft.com/office/drawing/2014/main" val="3037545431"/>
                    </a:ext>
                  </a:extLst>
                </a:gridCol>
                <a:gridCol w="1476923">
                  <a:extLst>
                    <a:ext uri="{9D8B030D-6E8A-4147-A177-3AD203B41FA5}">
                      <a16:colId xmlns:a16="http://schemas.microsoft.com/office/drawing/2014/main" val="510280534"/>
                    </a:ext>
                  </a:extLst>
                </a:gridCol>
              </a:tblGrid>
              <a:tr h="319246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u="none" strike="noStrike">
                          <a:effectLst/>
                        </a:rPr>
                        <a:t>Kulud</a:t>
                      </a:r>
                      <a:endParaRPr lang="et-E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7774082"/>
                  </a:ext>
                </a:extLst>
              </a:tr>
              <a:tr h="319246">
                <a:tc>
                  <a:txBody>
                    <a:bodyPr/>
                    <a:lstStyle/>
                    <a:p>
                      <a:pPr lvl="1" algn="l" fontAlgn="b"/>
                      <a:r>
                        <a:rPr lang="et-EE" sz="1600" u="none" strike="noStrike" dirty="0">
                          <a:effectLst/>
                        </a:rPr>
                        <a:t>käepaelad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u="none" strike="noStrike">
                          <a:effectLst/>
                        </a:rPr>
                        <a:t>110,2</a:t>
                      </a:r>
                      <a:endParaRPr lang="et-E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4225723"/>
                  </a:ext>
                </a:extLst>
              </a:tr>
              <a:tr h="319246">
                <a:tc>
                  <a:txBody>
                    <a:bodyPr/>
                    <a:lstStyle/>
                    <a:p>
                      <a:pPr lvl="1" algn="l" fontAlgn="b"/>
                      <a:r>
                        <a:rPr lang="et-EE" sz="1600" u="none" strike="noStrike" dirty="0">
                          <a:effectLst/>
                        </a:rPr>
                        <a:t>trükised, kleebised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u="none" strike="noStrike">
                          <a:effectLst/>
                        </a:rPr>
                        <a:t>30</a:t>
                      </a:r>
                      <a:endParaRPr lang="et-E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7887205"/>
                  </a:ext>
                </a:extLst>
              </a:tr>
              <a:tr h="319246">
                <a:tc>
                  <a:txBody>
                    <a:bodyPr/>
                    <a:lstStyle/>
                    <a:p>
                      <a:pPr lvl="1" algn="l" fontAlgn="b"/>
                      <a:r>
                        <a:rPr lang="et-EE" sz="1600" u="none" strike="noStrike" dirty="0">
                          <a:effectLst/>
                        </a:rPr>
                        <a:t>märgid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u="none" strike="noStrike">
                          <a:effectLst/>
                        </a:rPr>
                        <a:t>65,2</a:t>
                      </a:r>
                      <a:endParaRPr lang="et-E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5422332"/>
                  </a:ext>
                </a:extLst>
              </a:tr>
              <a:tr h="319246">
                <a:tc>
                  <a:txBody>
                    <a:bodyPr/>
                    <a:lstStyle/>
                    <a:p>
                      <a:pPr lvl="1" algn="l" fontAlgn="b"/>
                      <a:r>
                        <a:rPr lang="et-EE" sz="1600" u="none" strike="noStrike" dirty="0">
                          <a:effectLst/>
                        </a:rPr>
                        <a:t>omaosalus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u="none" strike="noStrike">
                          <a:effectLst/>
                        </a:rPr>
                        <a:t>242</a:t>
                      </a:r>
                      <a:endParaRPr lang="et-E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7735421"/>
                  </a:ext>
                </a:extLst>
              </a:tr>
              <a:tr h="319246">
                <a:tc>
                  <a:txBody>
                    <a:bodyPr/>
                    <a:lstStyle/>
                    <a:p>
                      <a:pPr lvl="1" algn="l" fontAlgn="b"/>
                      <a:r>
                        <a:rPr lang="et-EE" sz="1600" u="none" strike="noStrike" dirty="0">
                          <a:effectLst/>
                        </a:rPr>
                        <a:t>wc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u="none" strike="noStrike">
                          <a:effectLst/>
                        </a:rPr>
                        <a:t>50</a:t>
                      </a:r>
                      <a:endParaRPr lang="et-E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623346"/>
                  </a:ext>
                </a:extLst>
              </a:tr>
              <a:tr h="319246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Kokku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u="none" strike="noStrike" dirty="0">
                          <a:effectLst/>
                        </a:rPr>
                        <a:t>497,4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6080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22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EE64980-8BB0-430E-9F99-E33F3987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2018. aasta projektide ülevaade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DA4C84F-FE47-480A-9D15-3538E21A4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/>
              <a:t>Külapäevadel oli võimalik külastada: </a:t>
            </a:r>
          </a:p>
          <a:p>
            <a:pPr lvl="1"/>
            <a:r>
              <a:rPr lang="et-EE" dirty="0"/>
              <a:t>Uuesauna käsitöötalu</a:t>
            </a:r>
          </a:p>
          <a:p>
            <a:pPr lvl="1"/>
            <a:r>
              <a:rPr lang="et-EE" dirty="0" err="1"/>
              <a:t>Pinsi</a:t>
            </a:r>
            <a:r>
              <a:rPr lang="et-EE" dirty="0"/>
              <a:t> </a:t>
            </a:r>
            <a:r>
              <a:rPr lang="et-EE" dirty="0" err="1"/>
              <a:t>pop-up</a:t>
            </a:r>
            <a:r>
              <a:rPr lang="et-EE" dirty="0"/>
              <a:t> kohvikut </a:t>
            </a:r>
          </a:p>
          <a:p>
            <a:pPr lvl="1"/>
            <a:r>
              <a:rPr lang="et-EE" dirty="0"/>
              <a:t>Uue-Kulli ajaloo- ja filmitalu</a:t>
            </a:r>
          </a:p>
          <a:p>
            <a:pPr lvl="1"/>
            <a:r>
              <a:rPr lang="et-EE" dirty="0" err="1"/>
              <a:t>Tõnsu</a:t>
            </a:r>
            <a:r>
              <a:rPr lang="et-EE" dirty="0"/>
              <a:t> kila-kola laat</a:t>
            </a:r>
          </a:p>
          <a:p>
            <a:pPr lvl="1"/>
            <a:r>
              <a:rPr lang="et-EE" dirty="0"/>
              <a:t>Kristel Kirilovi käsitöönäitus</a:t>
            </a:r>
          </a:p>
          <a:p>
            <a:pPr lvl="1"/>
            <a:r>
              <a:rPr lang="et-EE" dirty="0" err="1"/>
              <a:t>Hindreku</a:t>
            </a:r>
            <a:r>
              <a:rPr lang="et-EE" dirty="0"/>
              <a:t> talu kodukohvik </a:t>
            </a:r>
          </a:p>
          <a:p>
            <a:pPr lvl="1"/>
            <a:r>
              <a:rPr lang="et-EE" dirty="0"/>
              <a:t>Valgma spordibaar </a:t>
            </a:r>
          </a:p>
          <a:p>
            <a:pPr lvl="1"/>
            <a:r>
              <a:rPr lang="et-EE" dirty="0"/>
              <a:t>Möldre </a:t>
            </a:r>
            <a:r>
              <a:rPr lang="et-EE" dirty="0" err="1"/>
              <a:t>garaaź</a:t>
            </a:r>
            <a:r>
              <a:rPr lang="et-EE" dirty="0"/>
              <a:t>-kohvik</a:t>
            </a:r>
          </a:p>
          <a:p>
            <a:pPr lvl="1"/>
            <a:r>
              <a:rPr lang="et-EE" dirty="0"/>
              <a:t>Uustalu koduõlu telk </a:t>
            </a:r>
          </a:p>
          <a:p>
            <a:pPr lvl="1"/>
            <a:r>
              <a:rPr lang="et-EE" dirty="0"/>
              <a:t>Treiali kodukohvik</a:t>
            </a:r>
          </a:p>
          <a:p>
            <a:pPr lvl="1"/>
            <a:r>
              <a:rPr lang="et-EE" dirty="0"/>
              <a:t>Kõrtsi talu</a:t>
            </a:r>
          </a:p>
        </p:txBody>
      </p:sp>
    </p:spTree>
    <p:extLst>
      <p:ext uri="{BB962C8B-B14F-4D97-AF65-F5344CB8AC3E}">
        <p14:creationId xmlns:p14="http://schemas.microsoft.com/office/powerpoint/2010/main" val="333165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32B3B05-2EE5-4EF6-80D4-B788BD97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2019. a tegevuskava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E3CE201-C502-40BB-81EC-F6931B5B0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Valgma Külaseltsi üritused (LEADER projekti raames)</a:t>
            </a:r>
          </a:p>
          <a:p>
            <a:r>
              <a:rPr lang="et-EE" dirty="0"/>
              <a:t>24.veebruar</a:t>
            </a:r>
          </a:p>
          <a:p>
            <a:r>
              <a:rPr lang="et-EE" dirty="0"/>
              <a:t>Valgma ridakülapäevad</a:t>
            </a:r>
          </a:p>
          <a:p>
            <a:r>
              <a:rPr lang="et-EE" dirty="0"/>
              <a:t>Valgma sügispidu</a:t>
            </a:r>
          </a:p>
          <a:p>
            <a:endParaRPr lang="et-EE" dirty="0"/>
          </a:p>
          <a:p>
            <a:r>
              <a:rPr lang="et-EE" dirty="0"/>
              <a:t>Ettepanekuid üritusteks?!</a:t>
            </a:r>
          </a:p>
        </p:txBody>
      </p:sp>
    </p:spTree>
    <p:extLst>
      <p:ext uri="{BB962C8B-B14F-4D97-AF65-F5344CB8AC3E}">
        <p14:creationId xmlns:p14="http://schemas.microsoft.com/office/powerpoint/2010/main" val="259632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F5BEDD2-DCC2-49BF-9C90-4FF8E21AF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Valgma ridakülapäevad 2019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16977E0-82AB-44D7-BDE4-E07F7CE8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Valgma küla saab 455 aastaseks</a:t>
            </a:r>
          </a:p>
          <a:p>
            <a:r>
              <a:rPr lang="et-EE" dirty="0"/>
              <a:t>Toimub 28-29. juunil?</a:t>
            </a:r>
          </a:p>
          <a:p>
            <a:r>
              <a:rPr lang="et-EE" dirty="0"/>
              <a:t>Mida teeme?</a:t>
            </a:r>
          </a:p>
          <a:p>
            <a:pPr lvl="1"/>
            <a:r>
              <a:rPr lang="et-EE" dirty="0"/>
              <a:t>Eelarves raha turunduseks, õhtuseks peoks, lastele tegevuseks</a:t>
            </a:r>
          </a:p>
          <a:p>
            <a:pPr lvl="1"/>
            <a:r>
              <a:rPr lang="et-EE" dirty="0"/>
              <a:t>Uue-Kulli filmitalu</a:t>
            </a:r>
          </a:p>
          <a:p>
            <a:pPr lvl="1"/>
            <a:r>
              <a:rPr lang="et-EE" dirty="0"/>
              <a:t>Avatud talud ja kohvikud?</a:t>
            </a:r>
          </a:p>
          <a:p>
            <a:pPr lvl="1"/>
            <a:r>
              <a:rPr lang="et-EE" dirty="0"/>
              <a:t>Pidu 29.juunil</a:t>
            </a:r>
          </a:p>
          <a:p>
            <a:r>
              <a:rPr lang="et-EE" dirty="0"/>
              <a:t>Korraldusmeeskonna vabatahtlikud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61425859"/>
      </p:ext>
    </p:extLst>
  </p:cSld>
  <p:clrMapOvr>
    <a:masterClrMapping/>
  </p:clrMapOvr>
</p:sld>
</file>

<file path=ppt/theme/theme1.xml><?xml version="1.0" encoding="utf-8"?>
<a:theme xmlns:a="http://schemas.openxmlformats.org/drawingml/2006/main" name="Fassett">
  <a:themeElements>
    <a:clrScheme name="Fas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222</Words>
  <Application>Microsoft Office PowerPoint</Application>
  <PresentationFormat>Laiekraan</PresentationFormat>
  <Paragraphs>85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Fassett</vt:lpstr>
      <vt:lpstr>MTÜ Valgma Külaseltsi  ÜLDKOOSOLEK</vt:lpstr>
      <vt:lpstr>Suur tänu, Peeter, Toomas, Margo, Kalev, Jaanus, Janek!  Valgma külaplatsi katusealuse välisvoodri paigaldus 3. nov, 2018.</vt:lpstr>
      <vt:lpstr>Päevakord: </vt:lpstr>
      <vt:lpstr>2018. aasta projektide ülevaade </vt:lpstr>
      <vt:lpstr>2018. aasta projektide ülevaade</vt:lpstr>
      <vt:lpstr>2018. aasta projektide ülevaade</vt:lpstr>
      <vt:lpstr>2018. aasta projektide ülevaade</vt:lpstr>
      <vt:lpstr>2019. a tegevuskava </vt:lpstr>
      <vt:lpstr>Valgma ridakülapäevad 2019 </vt:lpstr>
      <vt:lpstr>Muud küsimused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MTÜ Valgma Külaseltsi  ÜLDKOOSOLEK</dc:title>
  <dc:creator>Tuuli</dc:creator>
  <cp:lastModifiedBy>Tuuli</cp:lastModifiedBy>
  <cp:revision>1</cp:revision>
  <dcterms:created xsi:type="dcterms:W3CDTF">2018-11-03T13:30:51Z</dcterms:created>
  <dcterms:modified xsi:type="dcterms:W3CDTF">2018-11-03T13:32:11Z</dcterms:modified>
</cp:coreProperties>
</file>